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2"/>
  </p:notesMasterIdLst>
  <p:handoutMasterIdLst>
    <p:handoutMasterId r:id="rId13"/>
  </p:handoutMasterIdLst>
  <p:sldIdLst>
    <p:sldId id="257" r:id="rId3"/>
    <p:sldId id="263" r:id="rId4"/>
    <p:sldId id="2239" r:id="rId5"/>
    <p:sldId id="2240" r:id="rId6"/>
    <p:sldId id="265" r:id="rId7"/>
    <p:sldId id="283" r:id="rId8"/>
    <p:sldId id="279" r:id="rId9"/>
    <p:sldId id="261" r:id="rId10"/>
    <p:sldId id="260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C35402-1AF4-004E-BC75-AB02F7812A44}">
          <p14:sldIdLst>
            <p14:sldId id="257"/>
            <p14:sldId id="263"/>
          </p14:sldIdLst>
        </p14:section>
        <p14:section name="build app" id="{2190B3DB-DE16-294A-93C6-2DFBA5D6ACEF}">
          <p14:sldIdLst>
            <p14:sldId id="2239"/>
            <p14:sldId id="2240"/>
            <p14:sldId id="265"/>
          </p14:sldIdLst>
        </p14:section>
        <p14:section name="outro" id="{00537C7C-1C44-D648-8CFB-1BB78D029B00}">
          <p14:sldIdLst>
            <p14:sldId id="283"/>
            <p14:sldId id="279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209" autoAdjust="0"/>
    <p:restoredTop sz="89371" autoAdjust="0"/>
  </p:normalViewPr>
  <p:slideViewPr>
    <p:cSldViewPr snapToGrid="0">
      <p:cViewPr varScale="1">
        <p:scale>
          <a:sx n="91" d="100"/>
          <a:sy n="91" d="100"/>
        </p:scale>
        <p:origin x="192" y="10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10/2/18 6:23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10/2/18 6:23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10/2/18 6:23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10/2/18 6:23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10/2/18 6:23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10/2/18 6:27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34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10/2/18 6:23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10/2/18 6:23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889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1" r:id="rId27"/>
    <p:sldLayoutId id="2147484553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azure/managed-applications/overview" TargetMode="Externa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azure/managed-applications/overview" TargetMode="External"/><Relationship Id="rId5" Type="http://schemas.openxmlformats.org/officeDocument/2006/relationships/hyperlink" Target="https://azure.microsoft.com/services/data-factory" TargetMode="External"/><Relationship Id="rId4" Type="http://schemas.openxmlformats.org/officeDocument/2006/relationships/hyperlink" Target="https://developer.microsoft.com/graph/docs/concepts/data-connect-overview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3036319"/>
            <a:ext cx="7566343" cy="1828800"/>
          </a:xfrm>
        </p:spPr>
        <p:txBody>
          <a:bodyPr/>
          <a:lstStyle/>
          <a:p>
            <a:r>
              <a:rPr lang="en-US" dirty="0"/>
              <a:t>Microsoft Graph </a:t>
            </a:r>
            <a:br>
              <a:rPr lang="en-US" dirty="0"/>
            </a:br>
            <a:r>
              <a:rPr lang="en-US" dirty="0"/>
              <a:t>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Leveraging Extracted Datasets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Extract Office 365 data with Microsoft Graph 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Enabling Scenarios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Azure Managed Applications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F7A182-88D6-564F-8A3D-0FC53D98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Graph Data Connect - Enabling Scenarios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3F883-1BC2-7A47-A19A-D777145F2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25937"/>
          </a:xfrm>
        </p:spPr>
        <p:txBody>
          <a:bodyPr/>
          <a:lstStyle/>
          <a:p>
            <a:r>
              <a:rPr lang="en-US" sz="3200" dirty="0"/>
              <a:t>Data resides in Office 365</a:t>
            </a:r>
          </a:p>
          <a:p>
            <a:endParaRPr lang="en-US" sz="1400" dirty="0"/>
          </a:p>
          <a:p>
            <a:r>
              <a:rPr lang="en-US" sz="3200" dirty="0"/>
              <a:t>Azure Data Factory extracts data via Graph Data Connect</a:t>
            </a:r>
          </a:p>
          <a:p>
            <a:endParaRPr lang="en-US" sz="1400" dirty="0"/>
          </a:p>
          <a:p>
            <a:r>
              <a:rPr lang="en-US" sz="3200" dirty="0"/>
              <a:t>Graph Data Connect enforces only approved requests for data</a:t>
            </a:r>
          </a:p>
          <a:p>
            <a:endParaRPr lang="en-US" sz="1400" dirty="0"/>
          </a:p>
          <a:p>
            <a:r>
              <a:rPr lang="en-US" sz="3200" dirty="0"/>
              <a:t>Extracted data is stored in Azure:</a:t>
            </a:r>
          </a:p>
          <a:p>
            <a:pPr lvl="1"/>
            <a:r>
              <a:rPr lang="en-US" sz="1800" dirty="0"/>
              <a:t>Azure Blob Storage</a:t>
            </a:r>
          </a:p>
          <a:p>
            <a:pPr lvl="1"/>
            <a:r>
              <a:rPr lang="en-US" sz="1800" dirty="0"/>
              <a:t>Azure Data Lake</a:t>
            </a:r>
          </a:p>
          <a:p>
            <a:pPr lvl="1"/>
            <a:r>
              <a:rPr lang="en-US" sz="1800" dirty="0"/>
              <a:t>Etc.</a:t>
            </a:r>
          </a:p>
          <a:p>
            <a:pPr lvl="1"/>
            <a:endParaRPr lang="en-US" sz="1800" dirty="0"/>
          </a:p>
          <a:p>
            <a:r>
              <a:rPr lang="en-US" sz="3200" dirty="0"/>
              <a:t>Create solutions that leverage the data in Azure</a:t>
            </a:r>
          </a:p>
        </p:txBody>
      </p:sp>
    </p:spTree>
    <p:extLst>
      <p:ext uri="{BB962C8B-B14F-4D97-AF65-F5344CB8AC3E}">
        <p14:creationId xmlns:p14="http://schemas.microsoft.com/office/powerpoint/2010/main" val="280417974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F7A182-88D6-564F-8A3D-0FC53D98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Azure Managed Applications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3F883-1BC2-7A47-A19A-D777145F2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422749"/>
          </a:xfrm>
        </p:spPr>
        <p:txBody>
          <a:bodyPr vert="horz" wrap="square" lIns="146304" tIns="91440" rIns="146304" bIns="91440" rtlCol="0">
            <a:spAutoFit/>
          </a:bodyPr>
          <a:lstStyle/>
          <a:p>
            <a:r>
              <a:rPr lang="en-US" sz="3200" dirty="0"/>
              <a:t>3</a:t>
            </a:r>
            <a:r>
              <a:rPr lang="en-US" sz="3200" baseline="30000" dirty="0"/>
              <a:t>rd</a:t>
            </a:r>
            <a:r>
              <a:rPr lang="en-US" sz="3200" dirty="0"/>
              <a:t> Party Developers / ISVs create applications</a:t>
            </a:r>
          </a:p>
          <a:p>
            <a:endParaRPr lang="en-US" sz="1400" dirty="0"/>
          </a:p>
          <a:p>
            <a:r>
              <a:rPr lang="en-US" sz="3200" dirty="0"/>
              <a:t>Packaged as Azure Managed Application</a:t>
            </a:r>
          </a:p>
          <a:p>
            <a:endParaRPr lang="en-US" sz="1400" dirty="0"/>
          </a:p>
          <a:p>
            <a:r>
              <a:rPr lang="en-US" sz="3200" dirty="0"/>
              <a:t>Consumer (customer) installs application in their own Azure tenant where they maintain control over the data</a:t>
            </a:r>
          </a:p>
          <a:p>
            <a:endParaRPr lang="en-US" sz="1400" dirty="0"/>
          </a:p>
          <a:p>
            <a:r>
              <a:rPr lang="en-US" sz="3200" dirty="0"/>
              <a:t>3</a:t>
            </a:r>
            <a:r>
              <a:rPr lang="en-US" sz="3200" baseline="30000" dirty="0"/>
              <a:t>rd</a:t>
            </a:r>
            <a:r>
              <a:rPr lang="en-US" sz="3200" dirty="0"/>
              <a:t> Party Developers &amp; ISVs have no access to customer’s data</a:t>
            </a:r>
          </a:p>
          <a:p>
            <a:endParaRPr lang="en-US" sz="3200" dirty="0"/>
          </a:p>
          <a:p>
            <a:r>
              <a:rPr lang="en-US" sz="2800" dirty="0">
                <a:hlinkClick r:id="rId2"/>
              </a:rPr>
              <a:t>https://docs.microsoft.com/azure/managed-applications/overview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55450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Building an application to process extracted data from Office 365 with Graph Data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615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dirty="0"/>
              <a:t>Enabling Scenarios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Azure Managed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59203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939540"/>
          </a:xfrm>
        </p:spPr>
        <p:txBody>
          <a:bodyPr/>
          <a:lstStyle/>
          <a:p>
            <a:pPr lvl="0"/>
            <a:r>
              <a:rPr lang="en-US" dirty="0"/>
              <a:t>Microsoft Graph</a:t>
            </a:r>
          </a:p>
          <a:p>
            <a:pPr lvl="0"/>
            <a:r>
              <a:rPr lang="en-US" dirty="0">
                <a:hlinkClick r:id="rId3"/>
              </a:rPr>
              <a:t>https://graph.microsoft.com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Microsoft Graph Data Connect</a:t>
            </a:r>
          </a:p>
          <a:p>
            <a:pPr lvl="0"/>
            <a:r>
              <a:rPr lang="en-US" dirty="0">
                <a:hlinkClick r:id="rId4"/>
              </a:rPr>
              <a:t>https://developer.microsoft.com/graph/docs/concepts/data-connect-overview</a:t>
            </a:r>
            <a:r>
              <a:rPr lang="en-US" dirty="0"/>
              <a:t> </a:t>
            </a:r>
          </a:p>
          <a:p>
            <a:pPr lvl="0"/>
            <a:br>
              <a:rPr lang="en-US" dirty="0"/>
            </a:br>
            <a:r>
              <a:rPr lang="en-US" dirty="0"/>
              <a:t>Azure Data Factory</a:t>
            </a:r>
          </a:p>
          <a:p>
            <a:pPr lvl="0"/>
            <a:r>
              <a:rPr lang="en-US" dirty="0">
                <a:hlinkClick r:id="rId5"/>
              </a:rPr>
              <a:t>https://azure.microsoft.com/services/data-factory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Azure Managed Applications</a:t>
            </a:r>
          </a:p>
          <a:p>
            <a:r>
              <a:rPr lang="en-US" dirty="0">
                <a:hlinkClick r:id="rId6"/>
              </a:rPr>
              <a:t>https://docs.microsoft.com/azure/managed-applications/overview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647857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342</Words>
  <Application>Microsoft Macintosh PowerPoint</Application>
  <PresentationFormat>Custom</PresentationFormat>
  <Paragraphs>62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Microsoft Graph  Data Connect</vt:lpstr>
      <vt:lpstr>Extract Office 365 data with Microsoft Graph Data Connect</vt:lpstr>
      <vt:lpstr>Graph Data Connect - Enabling Scenarios</vt:lpstr>
      <vt:lpstr>Azure Managed Applications</vt:lpstr>
      <vt:lpstr>Demo Building an application to process extracted data from Office 365 with Graph Data Connect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2018-10-02T22:30:10Z</dcterms:modified>
</cp:coreProperties>
</file>